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4"/>
  </p:notesMasterIdLst>
  <p:sldIdLst>
    <p:sldId id="262" r:id="rId2"/>
    <p:sldId id="327" r:id="rId3"/>
    <p:sldId id="286" r:id="rId4"/>
    <p:sldId id="421" r:id="rId5"/>
    <p:sldId id="418" r:id="rId6"/>
    <p:sldId id="329" r:id="rId7"/>
    <p:sldId id="419" r:id="rId8"/>
    <p:sldId id="425" r:id="rId9"/>
    <p:sldId id="420" r:id="rId10"/>
    <p:sldId id="422" r:id="rId11"/>
    <p:sldId id="426" r:id="rId12"/>
    <p:sldId id="424" r:id="rId13"/>
    <p:sldId id="423" r:id="rId14"/>
    <p:sldId id="305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340" r:id="rId26"/>
    <p:sldId id="437" r:id="rId27"/>
    <p:sldId id="438" r:id="rId28"/>
    <p:sldId id="439" r:id="rId29"/>
    <p:sldId id="440" r:id="rId30"/>
    <p:sldId id="441" r:id="rId31"/>
    <p:sldId id="442" r:id="rId32"/>
    <p:sldId id="443" r:id="rId33"/>
    <p:sldId id="444" r:id="rId34"/>
    <p:sldId id="445" r:id="rId35"/>
    <p:sldId id="446" r:id="rId36"/>
    <p:sldId id="351" r:id="rId37"/>
    <p:sldId id="447" r:id="rId38"/>
    <p:sldId id="448" r:id="rId39"/>
    <p:sldId id="449" r:id="rId40"/>
    <p:sldId id="450" r:id="rId41"/>
    <p:sldId id="451" r:id="rId42"/>
    <p:sldId id="452" r:id="rId43"/>
    <p:sldId id="453" r:id="rId44"/>
    <p:sldId id="454" r:id="rId45"/>
    <p:sldId id="455" r:id="rId46"/>
    <p:sldId id="456" r:id="rId47"/>
    <p:sldId id="362" r:id="rId48"/>
    <p:sldId id="457" r:id="rId49"/>
    <p:sldId id="458" r:id="rId50"/>
    <p:sldId id="459" r:id="rId51"/>
    <p:sldId id="460" r:id="rId52"/>
    <p:sldId id="461" r:id="rId53"/>
    <p:sldId id="462" r:id="rId54"/>
    <p:sldId id="463" r:id="rId55"/>
    <p:sldId id="464" r:id="rId56"/>
    <p:sldId id="465" r:id="rId57"/>
    <p:sldId id="466" r:id="rId58"/>
    <p:sldId id="373" r:id="rId59"/>
    <p:sldId id="467" r:id="rId60"/>
    <p:sldId id="468" r:id="rId61"/>
    <p:sldId id="469" r:id="rId62"/>
    <p:sldId id="470" r:id="rId63"/>
    <p:sldId id="471" r:id="rId64"/>
    <p:sldId id="472" r:id="rId65"/>
    <p:sldId id="473" r:id="rId66"/>
    <p:sldId id="474" r:id="rId67"/>
    <p:sldId id="475" r:id="rId68"/>
    <p:sldId id="476" r:id="rId69"/>
    <p:sldId id="395" r:id="rId70"/>
    <p:sldId id="477" r:id="rId71"/>
    <p:sldId id="478" r:id="rId72"/>
    <p:sldId id="479" r:id="rId73"/>
    <p:sldId id="480" r:id="rId74"/>
    <p:sldId id="481" r:id="rId75"/>
    <p:sldId id="482" r:id="rId76"/>
    <p:sldId id="483" r:id="rId77"/>
    <p:sldId id="484" r:id="rId78"/>
    <p:sldId id="485" r:id="rId79"/>
    <p:sldId id="486" r:id="rId80"/>
    <p:sldId id="406" r:id="rId81"/>
    <p:sldId id="497" r:id="rId82"/>
    <p:sldId id="498" r:id="rId83"/>
    <p:sldId id="499" r:id="rId84"/>
    <p:sldId id="500" r:id="rId85"/>
    <p:sldId id="501" r:id="rId86"/>
    <p:sldId id="502" r:id="rId87"/>
    <p:sldId id="503" r:id="rId88"/>
    <p:sldId id="504" r:id="rId89"/>
    <p:sldId id="505" r:id="rId90"/>
    <p:sldId id="506" r:id="rId91"/>
    <p:sldId id="417" r:id="rId92"/>
    <p:sldId id="507" r:id="rId93"/>
  </p:sldIdLst>
  <p:sldSz cx="9144000" cy="6858000" type="screen4x3"/>
  <p:notesSz cx="6858000" cy="9144000"/>
  <p:custShowLst>
    <p:custShow name="Произвольный показ 1" id="0">
      <p:sldLst>
        <p:sld r:id="rId2"/>
        <p:sld r:id="rId4"/>
        <p:sld r:id="rId3"/>
        <p:sld r:id="rId15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008000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6" autoAdjust="0"/>
    <p:restoredTop sz="94595" autoAdjust="0"/>
  </p:normalViewPr>
  <p:slideViewPr>
    <p:cSldViewPr>
      <p:cViewPr>
        <p:scale>
          <a:sx n="100" d="100"/>
          <a:sy n="100" d="100"/>
        </p:scale>
        <p:origin x="-17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6BF8A69-4CA4-4AB1-A20F-15D3098CAB6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8CA79-54CC-438E-8192-6B8DB53F8530}" type="slidenum">
              <a:rPr lang="ru-RU"/>
              <a:pPr/>
              <a:t>1</a:t>
            </a:fld>
            <a:endParaRPr lang="ru-RU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Oval 3"/>
          <p:cNvSpPr>
            <a:spLocks noChangeArrowheads="1"/>
          </p:cNvSpPr>
          <p:nvPr/>
        </p:nvSpPr>
        <p:spPr bwMode="hidden">
          <a:xfrm flipH="1">
            <a:off x="7315200" y="0"/>
            <a:ext cx="1524000" cy="15240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2400" b="0">
              <a:latin typeface="Times New Roman" pitchFamily="18" charset="0"/>
            </a:endParaRPr>
          </a:p>
        </p:txBody>
      </p:sp>
      <p:sp>
        <p:nvSpPr>
          <p:cNvPr id="231428" name="Oval 4"/>
          <p:cNvSpPr>
            <a:spLocks noChangeArrowheads="1"/>
          </p:cNvSpPr>
          <p:nvPr/>
        </p:nvSpPr>
        <p:spPr bwMode="hidden">
          <a:xfrm flipH="1">
            <a:off x="304800" y="0"/>
            <a:ext cx="1524000" cy="15240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2400" b="0">
              <a:latin typeface="Times New Roman" pitchFamily="18" charset="0"/>
            </a:endParaRPr>
          </a:p>
        </p:txBody>
      </p:sp>
      <p:sp>
        <p:nvSpPr>
          <p:cNvPr id="231429" name="Oval 5"/>
          <p:cNvSpPr>
            <a:spLocks noChangeArrowheads="1"/>
          </p:cNvSpPr>
          <p:nvPr/>
        </p:nvSpPr>
        <p:spPr bwMode="hidden">
          <a:xfrm flipH="1">
            <a:off x="3332163" y="228600"/>
            <a:ext cx="1524000" cy="15240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2400" b="0">
              <a:latin typeface="Times New Roman" pitchFamily="18" charset="0"/>
            </a:endParaRPr>
          </a:p>
        </p:txBody>
      </p:sp>
      <p:sp>
        <p:nvSpPr>
          <p:cNvPr id="231430" name="Oval 6"/>
          <p:cNvSpPr>
            <a:spLocks noChangeArrowheads="1"/>
          </p:cNvSpPr>
          <p:nvPr/>
        </p:nvSpPr>
        <p:spPr bwMode="hidden">
          <a:xfrm flipH="1">
            <a:off x="7239000" y="5029200"/>
            <a:ext cx="1524000" cy="1524000"/>
          </a:xfrm>
          <a:prstGeom prst="ellipse">
            <a:avLst/>
          </a:prstGeom>
          <a:solidFill>
            <a:schemeClr val="accent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2400" b="0">
              <a:latin typeface="Times New Roman" pitchFamily="18" charset="0"/>
            </a:endParaRPr>
          </a:p>
        </p:txBody>
      </p:sp>
      <p:sp>
        <p:nvSpPr>
          <p:cNvPr id="231431" name="Oval 7"/>
          <p:cNvSpPr>
            <a:spLocks noChangeArrowheads="1"/>
          </p:cNvSpPr>
          <p:nvPr/>
        </p:nvSpPr>
        <p:spPr bwMode="hidden">
          <a:xfrm flipH="1">
            <a:off x="228600" y="4876800"/>
            <a:ext cx="1524000" cy="15240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2400" b="0">
              <a:latin typeface="Times New Roman" pitchFamily="18" charset="0"/>
            </a:endParaRPr>
          </a:p>
        </p:txBody>
      </p:sp>
      <p:sp>
        <p:nvSpPr>
          <p:cNvPr id="231432" name="Oval 8"/>
          <p:cNvSpPr>
            <a:spLocks noChangeArrowheads="1"/>
          </p:cNvSpPr>
          <p:nvPr/>
        </p:nvSpPr>
        <p:spPr bwMode="hidden">
          <a:xfrm flipH="1">
            <a:off x="6913563" y="1905000"/>
            <a:ext cx="1524000" cy="15240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2400" b="0">
              <a:latin typeface="Times New Roman" pitchFamily="18" charset="0"/>
            </a:endParaRPr>
          </a:p>
        </p:txBody>
      </p:sp>
      <p:sp>
        <p:nvSpPr>
          <p:cNvPr id="23143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143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143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C3860C-4F02-481B-B1F3-57DE807BFF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14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14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4290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CDF91-693C-4912-AD9E-9BFCA1CBAE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7976C-075A-42BB-A15D-1AABCC3B17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712F8-AC4B-4A3C-BEF0-2100FDA1D5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A3AE8-C991-4F0C-82AA-D2B0704FAD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823E-F7E1-4E6A-8B7F-BD76E4E313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539FE-22AB-4222-B066-6B2657EC4A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C0553-046C-4B72-9A74-A3B5A6F65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69D39-DDF3-40E0-AB0A-56A51ECAA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67146-219A-4492-B61B-84C2AD9028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6FCD5-F3DA-40F7-8375-8CA6506D7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40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3040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 b="0">
                <a:latin typeface="Times New Roman" pitchFamily="18" charset="0"/>
              </a:endParaRPr>
            </a:p>
          </p:txBody>
        </p:sp>
        <p:sp>
          <p:nvSpPr>
            <p:cNvPr id="23040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 b="0">
                <a:latin typeface="Times New Roman" pitchFamily="18" charset="0"/>
              </a:endParaRPr>
            </a:p>
          </p:txBody>
        </p:sp>
        <p:sp>
          <p:nvSpPr>
            <p:cNvPr id="23040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 b="0">
                <a:latin typeface="Times New Roman" pitchFamily="18" charset="0"/>
              </a:endParaRPr>
            </a:p>
          </p:txBody>
        </p:sp>
        <p:sp>
          <p:nvSpPr>
            <p:cNvPr id="23040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 b="0">
                <a:latin typeface="Times New Roman" pitchFamily="18" charset="0"/>
              </a:endParaRPr>
            </a:p>
          </p:txBody>
        </p:sp>
        <p:sp>
          <p:nvSpPr>
            <p:cNvPr id="23040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k-SK" sz="2400" b="0">
                <a:latin typeface="Times New Roman" pitchFamily="18" charset="0"/>
              </a:endParaRPr>
            </a:p>
          </p:txBody>
        </p:sp>
      </p:grpSp>
      <p:sp>
        <p:nvSpPr>
          <p:cNvPr id="2304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04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endParaRPr lang="ru-RU"/>
          </a:p>
        </p:txBody>
      </p:sp>
      <p:sp>
        <p:nvSpPr>
          <p:cNvPr id="2304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/>
            </a:lvl1pPr>
          </a:lstStyle>
          <a:p>
            <a:endParaRPr lang="ru-RU"/>
          </a:p>
        </p:txBody>
      </p:sp>
      <p:sp>
        <p:nvSpPr>
          <p:cNvPr id="2304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fld id="{40B3E5EA-9302-4B5A-AE5A-E302DAEDED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0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0413" name="AutoShape 13">
            <a:hlinkClick r:id="rId15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5943600" y="304800"/>
            <a:ext cx="6858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0414" name="AutoShape 14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7315200" y="304800"/>
            <a:ext cx="1371600" cy="685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0" i="1"/>
              <a:t>Выход</a:t>
            </a:r>
          </a:p>
        </p:txBody>
      </p:sp>
      <p:sp>
        <p:nvSpPr>
          <p:cNvPr id="230415" name="AutoShape 15">
            <a:hlinkClick r:id="" action="ppaction://hlinkshowjump?jump=lastslide" highlightClick="1"/>
          </p:cNvPr>
          <p:cNvSpPr>
            <a:spLocks noChangeArrowheads="1"/>
          </p:cNvSpPr>
          <p:nvPr userDrawn="1"/>
        </p:nvSpPr>
        <p:spPr bwMode="auto">
          <a:xfrm>
            <a:off x="6629400" y="304800"/>
            <a:ext cx="685800" cy="6858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wheel spokes="1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9.xml"/><Relationship Id="rId3" Type="http://schemas.openxmlformats.org/officeDocument/2006/relationships/slide" Target="slide15.xml"/><Relationship Id="rId7" Type="http://schemas.openxmlformats.org/officeDocument/2006/relationships/slide" Target="slide4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37.xml"/><Relationship Id="rId5" Type="http://schemas.openxmlformats.org/officeDocument/2006/relationships/slide" Target="slide26.xml"/><Relationship Id="rId10" Type="http://schemas.openxmlformats.org/officeDocument/2006/relationships/slide" Target="slide81.xml"/><Relationship Id="rId4" Type="http://schemas.openxmlformats.org/officeDocument/2006/relationships/audio" Target="../media/audio3.wav"/><Relationship Id="rId9" Type="http://schemas.openxmlformats.org/officeDocument/2006/relationships/slide" Target="slide7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audio" Target="../media/audio5.wav"/><Relationship Id="rId4" Type="http://schemas.openxmlformats.org/officeDocument/2006/relationships/slide" Target="slide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30080" y="2027789"/>
            <a:ext cx="482157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8000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Desyrel" pitchFamily="2" charset="0"/>
              </a:rPr>
              <a:t>DELILKA</a:t>
            </a:r>
            <a:endParaRPr lang="sk-SK" sz="8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Desyrel" pitchFamily="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105400" y="4953000"/>
            <a:ext cx="3004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>
                <a:solidFill>
                  <a:srgbClr val="0070C0"/>
                </a:solidFill>
              </a:rPr>
              <a:t>Mgr. Vladimír </a:t>
            </a:r>
            <a:r>
              <a:rPr lang="sk-SK" sz="2400" dirty="0" err="1" smtClean="0">
                <a:solidFill>
                  <a:srgbClr val="0070C0"/>
                </a:solidFill>
              </a:rPr>
              <a:t>Kázik</a:t>
            </a:r>
            <a:endParaRPr lang="sk-SK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1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12:2</a:t>
            </a:r>
          </a:p>
        </p:txBody>
      </p:sp>
      <p:sp>
        <p:nvSpPr>
          <p:cNvPr id="23654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654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655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655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655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655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655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655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655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655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20:2</a:t>
            </a:r>
          </a:p>
        </p:txBody>
      </p:sp>
      <p:sp>
        <p:nvSpPr>
          <p:cNvPr id="24064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4064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064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4064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4064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4064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4065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4065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4065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4065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16:2</a:t>
            </a:r>
          </a:p>
        </p:txBody>
      </p:sp>
      <p:sp>
        <p:nvSpPr>
          <p:cNvPr id="23859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85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85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85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86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86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86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86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86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860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14:2</a:t>
            </a:r>
          </a:p>
        </p:txBody>
      </p:sp>
      <p:sp>
        <p:nvSpPr>
          <p:cNvPr id="23757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757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757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757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757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757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757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758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758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37582" name="AutoShape 1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9144000" cy="6126162"/>
          </a:xfrm>
        </p:spPr>
        <p:txBody>
          <a:bodyPr/>
          <a:lstStyle/>
          <a:p>
            <a:pPr algn="ctr"/>
            <a:r>
              <a:rPr lang="sk-SK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6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</a:t>
            </a:r>
            <a:br>
              <a:rPr lang="sk-SK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ru-RU" sz="7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2</a:t>
            </a:r>
            <a:r>
              <a:rPr lang="ru-RU" sz="76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15:3</a:t>
            </a:r>
          </a:p>
        </p:txBody>
      </p:sp>
      <p:sp>
        <p:nvSpPr>
          <p:cNvPr id="31334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1334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335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335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335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1335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335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1335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1335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1335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6:3</a:t>
            </a:r>
          </a:p>
        </p:txBody>
      </p:sp>
      <p:sp>
        <p:nvSpPr>
          <p:cNvPr id="31437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1437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437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437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437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1437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437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1437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1438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1438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008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3:3</a:t>
            </a:r>
          </a:p>
        </p:txBody>
      </p:sp>
      <p:sp>
        <p:nvSpPr>
          <p:cNvPr id="31539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153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53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53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54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154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54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154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154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1540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9:3</a:t>
            </a:r>
          </a:p>
        </p:txBody>
      </p:sp>
      <p:sp>
        <p:nvSpPr>
          <p:cNvPr id="31642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1642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6422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6423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642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1642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642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1642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1642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1642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744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27:3</a:t>
            </a:r>
          </a:p>
        </p:txBody>
      </p:sp>
      <p:sp>
        <p:nvSpPr>
          <p:cNvPr id="31744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1744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744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744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744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1744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745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1745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1745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1745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17454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524000" y="1219200"/>
            <a:ext cx="7467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Vyber si číslo,</a:t>
            </a:r>
          </a:p>
          <a:p>
            <a:pPr algn="ctr"/>
            <a:r>
              <a:rPr lang="sk-SK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ktorým chceš </a:t>
            </a:r>
          </a:p>
          <a:p>
            <a:pPr algn="ctr"/>
            <a:r>
              <a:rPr lang="sk-SK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deliť!</a:t>
            </a:r>
            <a:endParaRPr lang="ru-RU" sz="60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3123" name="AutoShape 3">
            <a:hlinkClick r:id="" action="ppaction://hlinkshowjump?jump=nextslide" highlightClick="1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228600"/>
            <a:ext cx="838200" cy="762000"/>
          </a:xfrm>
          <a:prstGeom prst="flowChartConnector">
            <a:avLst/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3124" name="AutoShape 4">
            <a:hlinkClick r:id="rId3" action="ppaction://hlinksldjump" highlightClick="1">
              <a:snd r:embed="rId4" name="camera.wav"/>
            </a:hlinkClick>
          </p:cNvPr>
          <p:cNvSpPr>
            <a:spLocks noChangeArrowheads="1"/>
          </p:cNvSpPr>
          <p:nvPr/>
        </p:nvSpPr>
        <p:spPr bwMode="auto">
          <a:xfrm>
            <a:off x="6553200" y="6096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3125" name="AutoShape 5">
            <a:hlinkClick r:id="rId5" action="ppaction://hlinksldjump" highlightClick="1">
              <a:snd r:embed="rId4" name="camera.wav"/>
            </a:hlinkClick>
          </p:cNvPr>
          <p:cNvSpPr>
            <a:spLocks noChangeArrowheads="1"/>
          </p:cNvSpPr>
          <p:nvPr/>
        </p:nvSpPr>
        <p:spPr bwMode="auto">
          <a:xfrm>
            <a:off x="7696200" y="30480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3126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4876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3127" name="AutoShape 7">
            <a:hlinkClick r:id="rId7" action="ppaction://hlinksldjump" highlightClick="1">
              <a:snd r:embed="rId4" name="camera.wav"/>
            </a:hlinkClick>
          </p:cNvPr>
          <p:cNvSpPr>
            <a:spLocks noChangeArrowheads="1"/>
          </p:cNvSpPr>
          <p:nvPr/>
        </p:nvSpPr>
        <p:spPr bwMode="auto">
          <a:xfrm>
            <a:off x="4152900" y="5410200"/>
            <a:ext cx="838200" cy="762000"/>
          </a:xfrm>
          <a:prstGeom prst="flowChartConnector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3128" name="AutoShape 8">
            <a:hlinkClick r:id="rId8" action="ppaction://hlinksldjump" highlightClick="1">
              <a:snd r:embed="rId4" name="camera.wav"/>
            </a:hlinkClick>
          </p:cNvPr>
          <p:cNvSpPr>
            <a:spLocks noChangeArrowheads="1"/>
          </p:cNvSpPr>
          <p:nvPr/>
        </p:nvSpPr>
        <p:spPr bwMode="auto">
          <a:xfrm>
            <a:off x="1828800" y="48006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3129" name="AutoShape 9">
            <a:hlinkClick r:id="rId9" action="ppaction://hlinksldjump" highlightClick="1">
              <a:snd r:embed="rId4" name="camera.wav"/>
            </a:hlinkClick>
          </p:cNvPr>
          <p:cNvSpPr>
            <a:spLocks noChangeArrowheads="1"/>
          </p:cNvSpPr>
          <p:nvPr/>
        </p:nvSpPr>
        <p:spPr bwMode="auto">
          <a:xfrm>
            <a:off x="762000" y="3048000"/>
            <a:ext cx="838200" cy="762000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33130" name="AutoShape 10">
            <a:hlinkClick r:id="rId10" action="ppaction://hlinksldjump" highlightClick="1">
              <a:snd r:embed="rId4" name="camera.wav"/>
            </a:hlinkClick>
          </p:cNvPr>
          <p:cNvSpPr>
            <a:spLocks noChangeArrowheads="1"/>
          </p:cNvSpPr>
          <p:nvPr/>
        </p:nvSpPr>
        <p:spPr bwMode="auto">
          <a:xfrm>
            <a:off x="1828800" y="609600"/>
            <a:ext cx="838200" cy="762000"/>
          </a:xfrm>
          <a:prstGeom prst="flowChartConnector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12:3</a:t>
            </a:r>
          </a:p>
        </p:txBody>
      </p:sp>
      <p:sp>
        <p:nvSpPr>
          <p:cNvPr id="318468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184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84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847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84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184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84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184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184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18477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949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18:3</a:t>
            </a:r>
          </a:p>
        </p:txBody>
      </p:sp>
      <p:sp>
        <p:nvSpPr>
          <p:cNvPr id="31949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1949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949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1949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949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1949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1949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1949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1950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1950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30:3</a:t>
            </a:r>
          </a:p>
        </p:txBody>
      </p:sp>
      <p:sp>
        <p:nvSpPr>
          <p:cNvPr id="32051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2051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051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051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052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052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052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052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052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052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24:3</a:t>
            </a:r>
          </a:p>
        </p:txBody>
      </p:sp>
      <p:sp>
        <p:nvSpPr>
          <p:cNvPr id="32154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154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154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154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154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154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154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154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154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154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21:3</a:t>
            </a:r>
          </a:p>
        </p:txBody>
      </p:sp>
      <p:sp>
        <p:nvSpPr>
          <p:cNvPr id="32256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256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256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256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256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256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257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257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257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2257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9144000" cy="6126162"/>
          </a:xfrm>
        </p:spPr>
        <p:txBody>
          <a:bodyPr/>
          <a:lstStyle/>
          <a:p>
            <a:pPr algn="ctr"/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 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3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  <a:endParaRPr lang="ru-RU" sz="7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udy Stout" pitchFamily="18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20:4</a:t>
            </a:r>
          </a:p>
        </p:txBody>
      </p:sp>
      <p:sp>
        <p:nvSpPr>
          <p:cNvPr id="25190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190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191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191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191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191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191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191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191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191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8:4</a:t>
            </a:r>
          </a:p>
        </p:txBody>
      </p:sp>
      <p:sp>
        <p:nvSpPr>
          <p:cNvPr id="25293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293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293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293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293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293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293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293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294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294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4:4</a:t>
            </a:r>
          </a:p>
        </p:txBody>
      </p:sp>
      <p:sp>
        <p:nvSpPr>
          <p:cNvPr id="25395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395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395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395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396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396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396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396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396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396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12:4</a:t>
            </a:r>
          </a:p>
        </p:txBody>
      </p:sp>
      <p:sp>
        <p:nvSpPr>
          <p:cNvPr id="25498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498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4982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4983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498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498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498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498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498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498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6126162"/>
          </a:xfrm>
        </p:spPr>
        <p:txBody>
          <a:bodyPr/>
          <a:lstStyle/>
          <a:p>
            <a:pPr algn="ctr"/>
            <a:r>
              <a:rPr lang="sk-SK" sz="8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Je mi ľúto.</a:t>
            </a:r>
            <a:br>
              <a:rPr lang="sk-SK" sz="8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CHYBA!</a:t>
            </a:r>
            <a:endParaRPr lang="ru-RU" sz="8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esyrel" pitchFamily="2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36:4</a:t>
            </a:r>
          </a:p>
        </p:txBody>
      </p:sp>
      <p:sp>
        <p:nvSpPr>
          <p:cNvPr id="25600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600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600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600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600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600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601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601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601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601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56014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16:4</a:t>
            </a:r>
          </a:p>
        </p:txBody>
      </p:sp>
      <p:sp>
        <p:nvSpPr>
          <p:cNvPr id="257028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702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703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703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703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703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703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703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703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7037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24:4</a:t>
            </a:r>
          </a:p>
        </p:txBody>
      </p:sp>
      <p:sp>
        <p:nvSpPr>
          <p:cNvPr id="25805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805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805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805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805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805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5805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805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806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806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40:4</a:t>
            </a:r>
          </a:p>
        </p:txBody>
      </p:sp>
      <p:sp>
        <p:nvSpPr>
          <p:cNvPr id="25907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5907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5907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5907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5908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5908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5908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5908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5908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5908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32:4</a:t>
            </a:r>
          </a:p>
        </p:txBody>
      </p:sp>
      <p:sp>
        <p:nvSpPr>
          <p:cNvPr id="26010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010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010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010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010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010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010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010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010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010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28:4</a:t>
            </a:r>
          </a:p>
        </p:txBody>
      </p:sp>
      <p:sp>
        <p:nvSpPr>
          <p:cNvPr id="26112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112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112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112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112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112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113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113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113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6113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9144000" cy="6126162"/>
          </a:xfrm>
        </p:spPr>
        <p:txBody>
          <a:bodyPr/>
          <a:lstStyle/>
          <a:p>
            <a:pPr algn="ctr"/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 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4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  <a:endParaRPr lang="ru-RU" sz="7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udy Stout" pitchFamily="18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25:5</a:t>
            </a:r>
          </a:p>
        </p:txBody>
      </p:sp>
      <p:sp>
        <p:nvSpPr>
          <p:cNvPr id="26214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214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215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215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215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215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215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215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215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215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10:5</a:t>
            </a:r>
          </a:p>
        </p:txBody>
      </p:sp>
      <p:sp>
        <p:nvSpPr>
          <p:cNvPr id="26317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317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317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317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317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317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317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317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318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318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5:5</a:t>
            </a:r>
          </a:p>
        </p:txBody>
      </p:sp>
      <p:sp>
        <p:nvSpPr>
          <p:cNvPr id="26419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41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41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41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42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42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42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42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42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420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 dirty="0">
                <a:solidFill>
                  <a:schemeClr val="bg1"/>
                </a:solidFill>
              </a:rPr>
              <a:t>10:2</a:t>
            </a:r>
          </a:p>
        </p:txBody>
      </p:sp>
      <p:sp>
        <p:nvSpPr>
          <p:cNvPr id="23552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552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552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552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552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552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553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553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553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553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00B0F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15:5</a:t>
            </a:r>
          </a:p>
        </p:txBody>
      </p:sp>
      <p:sp>
        <p:nvSpPr>
          <p:cNvPr id="26522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522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5222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5223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522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522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522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522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522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522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45:5</a:t>
            </a:r>
          </a:p>
        </p:txBody>
      </p:sp>
      <p:sp>
        <p:nvSpPr>
          <p:cNvPr id="26624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624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624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624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624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624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625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625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625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625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20:5</a:t>
            </a:r>
          </a:p>
        </p:txBody>
      </p:sp>
      <p:sp>
        <p:nvSpPr>
          <p:cNvPr id="267268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726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727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727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727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727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727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727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727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7277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30:5</a:t>
            </a:r>
          </a:p>
        </p:txBody>
      </p:sp>
      <p:sp>
        <p:nvSpPr>
          <p:cNvPr id="26829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829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829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829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829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829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6829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829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830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830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50:5</a:t>
            </a:r>
          </a:p>
        </p:txBody>
      </p:sp>
      <p:sp>
        <p:nvSpPr>
          <p:cNvPr id="26931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6931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6931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6931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6932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6932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6932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6932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6932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6932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40:5</a:t>
            </a:r>
          </a:p>
        </p:txBody>
      </p:sp>
      <p:sp>
        <p:nvSpPr>
          <p:cNvPr id="27034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034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034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034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034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034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034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034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034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034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35:5</a:t>
            </a:r>
          </a:p>
        </p:txBody>
      </p:sp>
      <p:sp>
        <p:nvSpPr>
          <p:cNvPr id="27136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136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136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136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136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136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137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137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137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7137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57200"/>
            <a:ext cx="9144000" cy="6126162"/>
          </a:xfrm>
        </p:spPr>
        <p:txBody>
          <a:bodyPr/>
          <a:lstStyle/>
          <a:p>
            <a:pPr algn="ctr"/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 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5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  <a:endParaRPr lang="ru-RU" sz="7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udy Stout" pitchFamily="18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30:6</a:t>
            </a:r>
          </a:p>
        </p:txBody>
      </p:sp>
      <p:sp>
        <p:nvSpPr>
          <p:cNvPr id="27238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238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239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239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239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239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239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239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239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239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12:6</a:t>
            </a:r>
          </a:p>
        </p:txBody>
      </p:sp>
      <p:sp>
        <p:nvSpPr>
          <p:cNvPr id="27341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341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341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341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341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341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341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341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342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342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 dirty="0">
                <a:solidFill>
                  <a:srgbClr val="FFFF00"/>
                </a:solidFill>
              </a:rPr>
              <a:t>4:2</a:t>
            </a:r>
          </a:p>
        </p:txBody>
      </p:sp>
      <p:sp>
        <p:nvSpPr>
          <p:cNvPr id="23245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245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245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245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245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245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245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245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246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246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6:6</a:t>
            </a:r>
          </a:p>
        </p:txBody>
      </p:sp>
      <p:sp>
        <p:nvSpPr>
          <p:cNvPr id="27443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443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443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443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444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444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444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444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444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444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18:6</a:t>
            </a:r>
          </a:p>
        </p:txBody>
      </p:sp>
      <p:sp>
        <p:nvSpPr>
          <p:cNvPr id="27546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546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5462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5463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546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546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546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546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546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546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54:6</a:t>
            </a:r>
          </a:p>
        </p:txBody>
      </p:sp>
      <p:sp>
        <p:nvSpPr>
          <p:cNvPr id="27648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648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648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648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648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648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649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649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649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649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76494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24:6</a:t>
            </a:r>
          </a:p>
        </p:txBody>
      </p:sp>
      <p:sp>
        <p:nvSpPr>
          <p:cNvPr id="277508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750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751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751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751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751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751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751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751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7517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36:6</a:t>
            </a:r>
          </a:p>
        </p:txBody>
      </p:sp>
      <p:sp>
        <p:nvSpPr>
          <p:cNvPr id="27853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853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853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853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853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853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7853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853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854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854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60:6</a:t>
            </a:r>
          </a:p>
        </p:txBody>
      </p:sp>
      <p:sp>
        <p:nvSpPr>
          <p:cNvPr id="27955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7955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7955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7955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7956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7956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7956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7956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7956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7956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48:6</a:t>
            </a:r>
          </a:p>
        </p:txBody>
      </p:sp>
      <p:sp>
        <p:nvSpPr>
          <p:cNvPr id="28058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058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058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058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058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058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058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058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058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058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42:6</a:t>
            </a:r>
          </a:p>
        </p:txBody>
      </p:sp>
      <p:sp>
        <p:nvSpPr>
          <p:cNvPr id="28160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160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160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160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160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160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161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161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161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8161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9144000" cy="6126162"/>
          </a:xfrm>
        </p:spPr>
        <p:txBody>
          <a:bodyPr/>
          <a:lstStyle/>
          <a:p>
            <a:pPr algn="ctr"/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 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6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  <a:endParaRPr lang="ru-RU" sz="7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udy Stout" pitchFamily="18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35:7</a:t>
            </a:r>
          </a:p>
        </p:txBody>
      </p:sp>
      <p:sp>
        <p:nvSpPr>
          <p:cNvPr id="28262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262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263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263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263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263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263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263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263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263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 dirty="0">
                <a:solidFill>
                  <a:schemeClr val="bg1"/>
                </a:solidFill>
              </a:rPr>
              <a:t>2:2</a:t>
            </a:r>
          </a:p>
        </p:txBody>
      </p:sp>
      <p:sp>
        <p:nvSpPr>
          <p:cNvPr id="136195" name="AutoShape 3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6196" name="AutoShape 4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61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361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361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362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362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1362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1362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1362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14:7</a:t>
            </a:r>
          </a:p>
        </p:txBody>
      </p:sp>
      <p:sp>
        <p:nvSpPr>
          <p:cNvPr id="28365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365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365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365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365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365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365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365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366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366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7:7</a:t>
            </a:r>
          </a:p>
        </p:txBody>
      </p:sp>
      <p:sp>
        <p:nvSpPr>
          <p:cNvPr id="28467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467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467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467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468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468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468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468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468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468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21:7</a:t>
            </a:r>
          </a:p>
        </p:txBody>
      </p:sp>
      <p:sp>
        <p:nvSpPr>
          <p:cNvPr id="28570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570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5702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5703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570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570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570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570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570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570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63:7</a:t>
            </a:r>
          </a:p>
        </p:txBody>
      </p:sp>
      <p:sp>
        <p:nvSpPr>
          <p:cNvPr id="28672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672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672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672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672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672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673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673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673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673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86734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28:7</a:t>
            </a:r>
          </a:p>
        </p:txBody>
      </p:sp>
      <p:sp>
        <p:nvSpPr>
          <p:cNvPr id="287748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774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775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775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775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775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775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775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775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7757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42:7</a:t>
            </a:r>
          </a:p>
        </p:txBody>
      </p:sp>
      <p:sp>
        <p:nvSpPr>
          <p:cNvPr id="28877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877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877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877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877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877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8877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877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878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878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70:7</a:t>
            </a:r>
          </a:p>
        </p:txBody>
      </p:sp>
      <p:sp>
        <p:nvSpPr>
          <p:cNvPr id="28979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8979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979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8979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8980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8980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8980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8980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8980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8980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56:7</a:t>
            </a:r>
          </a:p>
        </p:txBody>
      </p:sp>
      <p:sp>
        <p:nvSpPr>
          <p:cNvPr id="29082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082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082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082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082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082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082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082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082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082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49:7</a:t>
            </a:r>
          </a:p>
        </p:txBody>
      </p:sp>
      <p:sp>
        <p:nvSpPr>
          <p:cNvPr id="29184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184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184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184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184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184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185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185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185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9185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9144000" cy="6126162"/>
          </a:xfrm>
        </p:spPr>
        <p:txBody>
          <a:bodyPr/>
          <a:lstStyle/>
          <a:p>
            <a:pPr algn="ctr"/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 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7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  <a:endParaRPr lang="ru-RU" sz="7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udy Stout" pitchFamily="18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6:2</a:t>
            </a:r>
          </a:p>
        </p:txBody>
      </p:sp>
      <p:sp>
        <p:nvSpPr>
          <p:cNvPr id="233476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3477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3478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3479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3480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3481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3482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3483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3484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3485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40:8</a:t>
            </a:r>
          </a:p>
        </p:txBody>
      </p:sp>
      <p:sp>
        <p:nvSpPr>
          <p:cNvPr id="29286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286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287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287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287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287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287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287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287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287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16:8</a:t>
            </a:r>
          </a:p>
        </p:txBody>
      </p:sp>
      <p:sp>
        <p:nvSpPr>
          <p:cNvPr id="29389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389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389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389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389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389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389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389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390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390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8:8</a:t>
            </a:r>
          </a:p>
        </p:txBody>
      </p:sp>
      <p:sp>
        <p:nvSpPr>
          <p:cNvPr id="29491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491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491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491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492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492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492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492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492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492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24:8</a:t>
            </a:r>
          </a:p>
        </p:txBody>
      </p:sp>
      <p:sp>
        <p:nvSpPr>
          <p:cNvPr id="29594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594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5942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5943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594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594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594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594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594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594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72:8</a:t>
            </a:r>
          </a:p>
        </p:txBody>
      </p:sp>
      <p:sp>
        <p:nvSpPr>
          <p:cNvPr id="29696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696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696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696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696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696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697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697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697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697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32:8</a:t>
            </a:r>
          </a:p>
        </p:txBody>
      </p:sp>
      <p:sp>
        <p:nvSpPr>
          <p:cNvPr id="297988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798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799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799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799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799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799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799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799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7997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48:8</a:t>
            </a:r>
          </a:p>
        </p:txBody>
      </p:sp>
      <p:sp>
        <p:nvSpPr>
          <p:cNvPr id="29901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9901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9901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9901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9901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9901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9901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9901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9902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9902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80:8</a:t>
            </a:r>
          </a:p>
        </p:txBody>
      </p:sp>
      <p:sp>
        <p:nvSpPr>
          <p:cNvPr id="30003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0003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003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003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004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0004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0004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0004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0004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0004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64:8</a:t>
            </a:r>
          </a:p>
        </p:txBody>
      </p:sp>
      <p:sp>
        <p:nvSpPr>
          <p:cNvPr id="30106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0106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106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106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106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0106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0106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0106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0106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0106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56:8</a:t>
            </a:r>
          </a:p>
        </p:txBody>
      </p:sp>
      <p:sp>
        <p:nvSpPr>
          <p:cNvPr id="30208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0208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0208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0208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208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0208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0209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0209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0209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0209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18:2</a:t>
            </a:r>
          </a:p>
        </p:txBody>
      </p:sp>
      <p:sp>
        <p:nvSpPr>
          <p:cNvPr id="23962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962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962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962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962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962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962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962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962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962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457200"/>
            <a:ext cx="9144000" cy="6126162"/>
          </a:xfrm>
        </p:spPr>
        <p:txBody>
          <a:bodyPr/>
          <a:lstStyle/>
          <a:p>
            <a:pPr algn="ctr"/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 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8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  <a:endParaRPr lang="ru-RU" sz="7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udy Stout" pitchFamily="18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45:9</a:t>
            </a:r>
          </a:p>
        </p:txBody>
      </p:sp>
      <p:sp>
        <p:nvSpPr>
          <p:cNvPr id="323588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629400" y="21336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3589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3590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3591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3592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3593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3594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3595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3596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3597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Oval 2"/>
          <p:cNvSpPr>
            <a:spLocks noChangeArrowheads="1"/>
          </p:cNvSpPr>
          <p:nvPr/>
        </p:nvSpPr>
        <p:spPr bwMode="auto">
          <a:xfrm>
            <a:off x="2819400" y="1524000"/>
            <a:ext cx="35052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18:9</a:t>
            </a:r>
          </a:p>
        </p:txBody>
      </p:sp>
      <p:sp>
        <p:nvSpPr>
          <p:cNvPr id="324612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4613" name="AutoShape 5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4614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4615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4616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4617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4618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4619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4620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4621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9:9</a:t>
            </a:r>
          </a:p>
        </p:txBody>
      </p:sp>
      <p:sp>
        <p:nvSpPr>
          <p:cNvPr id="32563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563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563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563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564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564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564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564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564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564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27:9</a:t>
            </a:r>
          </a:p>
        </p:txBody>
      </p:sp>
      <p:sp>
        <p:nvSpPr>
          <p:cNvPr id="32666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666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6662" name="AutoShape 6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6663" name="AutoShape 7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666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666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666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666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666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666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Oval 2"/>
          <p:cNvSpPr>
            <a:spLocks noChangeArrowheads="1"/>
          </p:cNvSpPr>
          <p:nvPr/>
        </p:nvSpPr>
        <p:spPr bwMode="auto">
          <a:xfrm>
            <a:off x="2895600" y="1371600"/>
            <a:ext cx="3352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81:9</a:t>
            </a:r>
          </a:p>
        </p:txBody>
      </p:sp>
      <p:sp>
        <p:nvSpPr>
          <p:cNvPr id="32768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2514600" y="5334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768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768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768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768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768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769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769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769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769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3276600" y="5791200"/>
            <a:ext cx="184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8707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36:9</a:t>
            </a:r>
          </a:p>
        </p:txBody>
      </p:sp>
      <p:sp>
        <p:nvSpPr>
          <p:cNvPr id="328708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8709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8710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8711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8712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8713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8714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8715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8716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8717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Oval 2"/>
          <p:cNvSpPr>
            <a:spLocks noChangeArrowheads="1"/>
          </p:cNvSpPr>
          <p:nvPr/>
        </p:nvSpPr>
        <p:spPr bwMode="auto">
          <a:xfrm>
            <a:off x="2895600" y="1524000"/>
            <a:ext cx="3352800" cy="38100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sz="5400" b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 dirty="0">
                <a:solidFill>
                  <a:schemeClr val="bg1"/>
                </a:solidFill>
              </a:rPr>
              <a:t>54:9</a:t>
            </a:r>
          </a:p>
        </p:txBody>
      </p:sp>
      <p:sp>
        <p:nvSpPr>
          <p:cNvPr id="329732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553200" y="3733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9733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9734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29735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9736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9737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9738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9739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29740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29741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Oval 2"/>
          <p:cNvSpPr>
            <a:spLocks noChangeArrowheads="1"/>
          </p:cNvSpPr>
          <p:nvPr/>
        </p:nvSpPr>
        <p:spPr bwMode="auto">
          <a:xfrm>
            <a:off x="2857500" y="1447800"/>
            <a:ext cx="34671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90:9</a:t>
            </a:r>
          </a:p>
        </p:txBody>
      </p:sp>
      <p:sp>
        <p:nvSpPr>
          <p:cNvPr id="330756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30757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30758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30759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30760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30761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30762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30763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30764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30765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676400" y="20574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Oval 2"/>
          <p:cNvSpPr>
            <a:spLocks noChangeArrowheads="1"/>
          </p:cNvSpPr>
          <p:nvPr/>
        </p:nvSpPr>
        <p:spPr bwMode="auto">
          <a:xfrm>
            <a:off x="2895600" y="1447800"/>
            <a:ext cx="3352800" cy="39624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 dirty="0">
                <a:solidFill>
                  <a:schemeClr val="bg1"/>
                </a:solidFill>
              </a:rPr>
              <a:t>72:9</a:t>
            </a:r>
          </a:p>
        </p:txBody>
      </p:sp>
      <p:sp>
        <p:nvSpPr>
          <p:cNvPr id="331780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31781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31782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31783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31784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31785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31786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31787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31788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31789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Oval 2"/>
          <p:cNvSpPr>
            <a:spLocks noChangeArrowheads="1"/>
          </p:cNvSpPr>
          <p:nvPr/>
        </p:nvSpPr>
        <p:spPr bwMode="auto">
          <a:xfrm>
            <a:off x="2819400" y="1447800"/>
            <a:ext cx="3505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8:2</a:t>
            </a:r>
          </a:p>
        </p:txBody>
      </p:sp>
      <p:sp>
        <p:nvSpPr>
          <p:cNvPr id="234500" name="AutoShape 4">
            <a:hlinkClick r:id="rId3" action="ppaction://hlinksldjump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4501" name="AutoShape 5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4502" name="AutoShape 6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34503" name="AutoShape 7">
            <a:hlinkClick r:id="" action="ppaction://hlinkshowjump?jump=nextslide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34504" name="AutoShape 8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34505" name="AutoShape 9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34506" name="AutoShape 10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5626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34507" name="AutoShape 11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34508" name="AutoShape 12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34509" name="AutoShape 13">
            <a:hlinkClick r:id="rId3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Oval 2"/>
          <p:cNvSpPr>
            <a:spLocks noChangeArrowheads="1"/>
          </p:cNvSpPr>
          <p:nvPr/>
        </p:nvSpPr>
        <p:spPr bwMode="auto">
          <a:xfrm>
            <a:off x="2819400" y="1371600"/>
            <a:ext cx="35052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2803" name="Rectangle 3"/>
          <p:cNvSpPr>
            <a:spLocks noChangeArrowheads="1"/>
          </p:cNvSpPr>
          <p:nvPr/>
        </p:nvSpPr>
        <p:spPr bwMode="auto">
          <a:xfrm>
            <a:off x="2286000" y="1447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900" b="0">
                <a:solidFill>
                  <a:schemeClr val="bg2"/>
                </a:solidFill>
              </a:rPr>
              <a:t>63:9</a:t>
            </a:r>
          </a:p>
        </p:txBody>
      </p:sp>
      <p:sp>
        <p:nvSpPr>
          <p:cNvPr id="332804" name="AutoShape 4">
            <a:hlinkClick r:id="" action="ppaction://hlinkshowjump?jump=nextslide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15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32805" name="AutoShape 5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743200" y="685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32806" name="AutoShape 6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381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32807" name="AutoShape 7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32808" name="AutoShape 8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553200" y="19812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32809" name="AutoShape 9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6477000" y="38100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32810" name="AutoShape 10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4152900" y="56388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32811" name="AutoShape 11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2667000" y="5105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332812" name="AutoShape 12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828800" y="3810000"/>
            <a:ext cx="9144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32813" name="AutoShape 13">
            <a:hlinkClick r:id="rId4" action="ppaction://hlinksldjump" highlightClick="1">
              <a:snd r:embed="rId5" name="drumroll.wav"/>
            </a:hlinkClick>
          </p:cNvPr>
          <p:cNvSpPr>
            <a:spLocks noChangeArrowheads="1"/>
          </p:cNvSpPr>
          <p:nvPr/>
        </p:nvSpPr>
        <p:spPr bwMode="auto">
          <a:xfrm>
            <a:off x="1752600" y="2057400"/>
            <a:ext cx="838200" cy="762000"/>
          </a:xfrm>
          <a:prstGeom prst="flowChartConnector">
            <a:avLst/>
          </a:prstGeom>
          <a:solidFill>
            <a:srgbClr val="7030A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" name="Tlačidlo akcie: Späť alebo Predchádzajúci 13">
            <a:hlinkClick r:id="rId6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81000"/>
            <a:ext cx="9144000" cy="6126162"/>
          </a:xfrm>
        </p:spPr>
        <p:txBody>
          <a:bodyPr/>
          <a:lstStyle/>
          <a:p>
            <a:pPr algn="ctr"/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VÝBORNE!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8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VIEŚ</a:t>
            </a:r>
            <a: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  <a:t> DELIŤ </a:t>
            </a:r>
            <a:br>
              <a:rPr lang="sk-SK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esyrel" pitchFamily="2" charset="0"/>
              </a:rPr>
            </a:br>
            <a:r>
              <a:rPr lang="sk-SK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9</a:t>
            </a:r>
            <a:r>
              <a:rPr lang="ru-RU" sz="9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udy Stout" pitchFamily="18" charset="0"/>
              </a:rPr>
              <a:t>!</a:t>
            </a:r>
            <a:endParaRPr lang="ru-RU" sz="76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udy Stout" pitchFamily="18" charset="0"/>
            </a:endParaRPr>
          </a:p>
        </p:txBody>
      </p:sp>
      <p:sp>
        <p:nvSpPr>
          <p:cNvPr id="3" name="Tlačidlo akcie: Späť alebo Predchádzajúci 2">
            <a:hlinkClick r:id="rId3" action="ppaction://hlinksldjump" highlightClick="1"/>
          </p:cNvPr>
          <p:cNvSpPr/>
          <p:nvPr/>
        </p:nvSpPr>
        <p:spPr bwMode="auto">
          <a:xfrm>
            <a:off x="7162800" y="5715000"/>
            <a:ext cx="1042416" cy="1042416"/>
          </a:xfrm>
          <a:prstGeom prst="actionButtonBackPrevious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softEdge">
            <a:bevelT prst="relaxedIns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514600" y="2590800"/>
            <a:ext cx="592021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1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KONIEC</a:t>
            </a:r>
            <a:endParaRPr lang="sk-SK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606</TotalTime>
  <Words>923</Words>
  <Application>Microsoft Office PowerPoint</Application>
  <PresentationFormat>Prezentácia na obrazovke (4:3)</PresentationFormat>
  <Paragraphs>904</Paragraphs>
  <Slides>92</Slides>
  <Notes>1</Notes>
  <HiddenSlides>1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92</vt:i4>
      </vt:variant>
      <vt:variant>
        <vt:lpstr>Vlastné prezentácie</vt:lpstr>
      </vt:variant>
      <vt:variant>
        <vt:i4>1</vt:i4>
      </vt:variant>
    </vt:vector>
  </HeadingPairs>
  <TitlesOfParts>
    <vt:vector size="94" baseType="lpstr">
      <vt:lpstr>Водяные знаки</vt:lpstr>
      <vt:lpstr>Snímka 1</vt:lpstr>
      <vt:lpstr>Snímka 2</vt:lpstr>
      <vt:lpstr>Je mi ľúto. CHYBA!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VÝBORNE! VIEŚ DELIŤ 2!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VÝBORNE! VIEŚ DELIŤ  3!</vt:lpstr>
      <vt:lpstr>Snímka 26</vt:lpstr>
      <vt:lpstr>Snímka 27</vt:lpstr>
      <vt:lpstr>Snímka 28</vt:lpstr>
      <vt:lpstr>Snímka 29</vt:lpstr>
      <vt:lpstr>Snímka 30</vt:lpstr>
      <vt:lpstr>Snímka 31</vt:lpstr>
      <vt:lpstr>Snímka 32</vt:lpstr>
      <vt:lpstr>Snímka 33</vt:lpstr>
      <vt:lpstr>Snímka 34</vt:lpstr>
      <vt:lpstr>Snímka 35</vt:lpstr>
      <vt:lpstr>VÝBORNE! VIEŚ DELIŤ  4!</vt:lpstr>
      <vt:lpstr>Snímka 37</vt:lpstr>
      <vt:lpstr>Snímka 38</vt:lpstr>
      <vt:lpstr>Snímka 39</vt:lpstr>
      <vt:lpstr>Snímka 40</vt:lpstr>
      <vt:lpstr>Snímka 41</vt:lpstr>
      <vt:lpstr>Snímka 42</vt:lpstr>
      <vt:lpstr>Snímka 43</vt:lpstr>
      <vt:lpstr>Snímka 44</vt:lpstr>
      <vt:lpstr>Snímka 45</vt:lpstr>
      <vt:lpstr>Snímka 46</vt:lpstr>
      <vt:lpstr>VÝBORNE! VIEŚ DELIŤ  5!</vt:lpstr>
      <vt:lpstr>Snímka 48</vt:lpstr>
      <vt:lpstr>Snímka 49</vt:lpstr>
      <vt:lpstr>Snímka 50</vt:lpstr>
      <vt:lpstr>Snímka 51</vt:lpstr>
      <vt:lpstr>Snímka 52</vt:lpstr>
      <vt:lpstr>Snímka 53</vt:lpstr>
      <vt:lpstr>Snímka 54</vt:lpstr>
      <vt:lpstr>Snímka 55</vt:lpstr>
      <vt:lpstr>Snímka 56</vt:lpstr>
      <vt:lpstr>Snímka 57</vt:lpstr>
      <vt:lpstr>VÝBORNE! VIEŚ DELIŤ  6!</vt:lpstr>
      <vt:lpstr>Snímka 59</vt:lpstr>
      <vt:lpstr>Snímka 60</vt:lpstr>
      <vt:lpstr>Snímka 61</vt:lpstr>
      <vt:lpstr>Snímka 62</vt:lpstr>
      <vt:lpstr>Snímka 63</vt:lpstr>
      <vt:lpstr>Snímka 64</vt:lpstr>
      <vt:lpstr>Snímka 65</vt:lpstr>
      <vt:lpstr>Snímka 66</vt:lpstr>
      <vt:lpstr>Snímka 67</vt:lpstr>
      <vt:lpstr>Snímka 68</vt:lpstr>
      <vt:lpstr>VÝBORNE! VIEŚ DELIŤ  7!</vt:lpstr>
      <vt:lpstr>Snímka 70</vt:lpstr>
      <vt:lpstr>Snímka 71</vt:lpstr>
      <vt:lpstr>Snímka 72</vt:lpstr>
      <vt:lpstr>Snímka 73</vt:lpstr>
      <vt:lpstr>Snímka 74</vt:lpstr>
      <vt:lpstr>Snímka 75</vt:lpstr>
      <vt:lpstr>Snímka 76</vt:lpstr>
      <vt:lpstr>Snímka 77</vt:lpstr>
      <vt:lpstr>Snímka 78</vt:lpstr>
      <vt:lpstr>Snímka 79</vt:lpstr>
      <vt:lpstr>VÝBORNE! VIEŚ DELIŤ  8!</vt:lpstr>
      <vt:lpstr>Snímka 81</vt:lpstr>
      <vt:lpstr>Snímka 82</vt:lpstr>
      <vt:lpstr>Snímka 83</vt:lpstr>
      <vt:lpstr>Snímka 84</vt:lpstr>
      <vt:lpstr>Snímka 85</vt:lpstr>
      <vt:lpstr>Snímka 86</vt:lpstr>
      <vt:lpstr>Snímka 87</vt:lpstr>
      <vt:lpstr>Snímka 88</vt:lpstr>
      <vt:lpstr>Snímka 89</vt:lpstr>
      <vt:lpstr>Snímka 90</vt:lpstr>
      <vt:lpstr>VÝBORNE! VIEŚ DELIŤ  9!</vt:lpstr>
      <vt:lpstr>Snímka 92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počítam rád</dc:title>
  <dc:subject>matematika</dc:subject>
  <dc:creator>Mgr.Vladimír Kázik</dc:creator>
  <cp:keywords>ok</cp:keywords>
  <cp:lastModifiedBy>ZŠ Sačurov</cp:lastModifiedBy>
  <cp:revision>34</cp:revision>
  <cp:lastPrinted>1601-01-01T00:00:00Z</cp:lastPrinted>
  <dcterms:created xsi:type="dcterms:W3CDTF">1601-01-01T00:00:00Z</dcterms:created>
  <dcterms:modified xsi:type="dcterms:W3CDTF">2021-11-11T08:07:05Z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